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5"/>
  </p:notesMasterIdLst>
  <p:handoutMasterIdLst>
    <p:handoutMasterId r:id="rId6"/>
  </p:handoutMasterIdLst>
  <p:sldIdLst>
    <p:sldId id="303" r:id="rId3"/>
    <p:sldId id="727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091" autoAdjust="0"/>
    <p:restoredTop sz="95501" autoAdjust="0"/>
  </p:normalViewPr>
  <p:slideViewPr>
    <p:cSldViewPr snapToGrid="0">
      <p:cViewPr varScale="1">
        <p:scale>
          <a:sx n="59" d="100"/>
          <a:sy n="59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2/6/2017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2/6/2017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037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SA WG2 Meeting #119</a:t>
            </a:r>
          </a:p>
          <a:p>
            <a:pPr eaLnBrk="1" hangingPunct="1">
              <a:defRPr/>
            </a:pPr>
            <a:r>
              <a:rPr lang="en-GB" sz="10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13-17 February 2017, Dubrovnik,</a:t>
            </a:r>
            <a:r>
              <a:rPr lang="en-GB" sz="10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Croatia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7872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374400"/>
            <a:ext cx="83088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440000"/>
            <a:ext cx="8308800" cy="47472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079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TSG SA WG2, 13-17.February 2017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/>
              <a:t>S2-171007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  <p:sldLayoutId id="21474837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06/02/2017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/>
              <a:t>S2-170196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4000"/>
              <a:t>5GS_Ph1</a:t>
            </a:r>
            <a:r>
              <a:rPr lang="en-US" sz="4000" dirty="0"/>
              <a:t>: P-CR guidelines</a:t>
            </a: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sz="2000" dirty="0">
                <a:latin typeface="Arial" pitchFamily="34" charset="0"/>
              </a:rPr>
              <a:t>Devaki Chandramouli, Peter Hedman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itchFamily="34" charset="0"/>
              </a:rPr>
              <a:t>(Editors)</a:t>
            </a:r>
            <a:endParaRPr lang="en-GB" altLang="en-US" sz="2000" dirty="0">
              <a:latin typeface="Arial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982800"/>
            <a:ext cx="8308800" cy="4971686"/>
          </a:xfrm>
        </p:spPr>
        <p:txBody>
          <a:bodyPr/>
          <a:lstStyle/>
          <a:p>
            <a:r>
              <a:rPr lang="en-US" dirty="0"/>
              <a:t>In order to, improve the quality of TS 23.501 and TS 23.502, ensure accuracy and to expedite incorporation of P-CRs in TS 23.501 and TS 23.502, it is recommended that SA2 delegates follow some guidelines while generating new P-CRs:</a:t>
            </a:r>
          </a:p>
          <a:p>
            <a:r>
              <a:rPr lang="en-US" b="1" dirty="0"/>
              <a:t>1) One P-CR should include text only for one specification – either TS 23.501 or TS 23.502. </a:t>
            </a:r>
          </a:p>
          <a:p>
            <a:r>
              <a:rPr lang="en-US" b="1" dirty="0"/>
              <a:t>2) Include the affected spec # in the subject to make document sorting easier e.g. TS 23.501</a:t>
            </a:r>
            <a:r>
              <a:rPr lang="en-US" b="1"/>
              <a:t>: P-CR </a:t>
            </a:r>
            <a:r>
              <a:rPr lang="en-US" b="1" dirty="0"/>
              <a:t>to update Mobility restriction, TS 23.502</a:t>
            </a:r>
            <a:r>
              <a:rPr lang="en-US" b="1"/>
              <a:t>: P-CR </a:t>
            </a:r>
            <a:r>
              <a:rPr lang="en-US" b="1" dirty="0"/>
              <a:t>to update PDU session establishment procedure</a:t>
            </a:r>
          </a:p>
          <a:p>
            <a:r>
              <a:rPr lang="en-US" b="1" dirty="0"/>
              <a:t>3) Show the changes proposed over the latest reference version in revision marks (as in CR). No “change on change” in the P-CRs targeted for approval (to help differentiate modification to existing text versus new text proposal)</a:t>
            </a:r>
          </a:p>
          <a:p>
            <a:r>
              <a:rPr lang="en-US" dirty="0"/>
              <a:t>4) Insert new references used for text proposal in the reference section</a:t>
            </a:r>
          </a:p>
          <a:p>
            <a:r>
              <a:rPr lang="en-US" dirty="0"/>
              <a:t>5) If you need to make specific references, then use references to TS 501 and 502 with the appropriate clause # and clause title (in case we have section renumbering, having clause title in the references will help minimize/avoid errors due to renumbering).</a:t>
            </a:r>
          </a:p>
          <a:p>
            <a:r>
              <a:rPr lang="en-US" dirty="0"/>
              <a:t>6) Please follow the guideline in EN for the </a:t>
            </a:r>
            <a:r>
              <a:rPr lang="en-US" dirty="0" err="1"/>
              <a:t>ToC</a:t>
            </a:r>
            <a:r>
              <a:rPr lang="en-US" dirty="0"/>
              <a:t> for proposing content </a:t>
            </a:r>
          </a:p>
          <a:p>
            <a:pPr lvl="1"/>
            <a:r>
              <a:rPr lang="en-US" dirty="0"/>
              <a:t>e.g. NF functional description belongs to clause 6.2, NF selection belongs to clause 6.3</a:t>
            </a:r>
          </a:p>
          <a:p>
            <a:r>
              <a:rPr lang="en-US" dirty="0"/>
              <a:t>7) Follow 3GPP drafting rules and use appropriate headings, style, font, hard spaces </a:t>
            </a:r>
            <a:r>
              <a:rPr lang="en-US" dirty="0" err="1"/>
              <a:t>etc</a:t>
            </a:r>
            <a:r>
              <a:rPr lang="en-US" dirty="0"/>
              <a:t> for newly proposed text.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2029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28310</TotalTime>
  <Words>262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4" baseType="lpstr">
      <vt:lpstr>Arial</vt:lpstr>
      <vt:lpstr>Arial </vt:lpstr>
      <vt:lpstr>Calibri</vt:lpstr>
      <vt:lpstr>Lucida Grande</vt:lpstr>
      <vt:lpstr>Nokia Pure Headline Light</vt:lpstr>
      <vt:lpstr>Nokia Pure Text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5GS_Ph1: P-CR guidelines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Editor</cp:lastModifiedBy>
  <cp:revision>784</cp:revision>
  <dcterms:created xsi:type="dcterms:W3CDTF">2008-08-30T09:32:10Z</dcterms:created>
  <dcterms:modified xsi:type="dcterms:W3CDTF">2017-02-07T05:43:02Z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